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60"/>
  </p:normalViewPr>
  <p:slideViewPr>
    <p:cSldViewPr>
      <p:cViewPr varScale="1">
        <p:scale>
          <a:sx n="69" d="100"/>
          <a:sy n="69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11e/00157165-66fdb5e9/hello_html_m7f4042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5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16632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Аннинский детский сад № 7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общеразвивающего вида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8545" y="5085184"/>
            <a:ext cx="4284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и провела: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Кумицкая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Елена Викторовна, воспитатель ВКК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9100" y="637571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Анна 2021 год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1540" y="2132856"/>
            <a:ext cx="5904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Организованная  образовательная деятельность с детьми подготовительной к школе группы (6-7 лет),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тему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«День космонавтики».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Космос Космос Космос Космос, самолет, технологии, звезда Иллюстрация изображе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4582">
            <a:off x="467544" y="3429001"/>
            <a:ext cx="1893998" cy="284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09769" y="1486525"/>
            <a:ext cx="4775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КОСМОФЕСТ- 2021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artinkinaden.ru/uploads/posts/2020-07/1593740429_67-p-svetlie-foni-s-kosmosom-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culture.ru/storage/images/649ed5ba651560aef883e63022d2e1bf/6a7ae3a1bd480e9918394bd1a53e91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65" y="308783"/>
            <a:ext cx="733146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5715" y="5733255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Юрий Алексеевич Гагарин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3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11e/00157165-66fdb5e9/hello_html_m7f4042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5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260648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Каким должен быть космонавт?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здоровым сильным, выносливым).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1692">
            <a:off x="494013" y="1233685"/>
            <a:ext cx="2944059" cy="196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21004178">
            <a:off x="147422" y="3310134"/>
            <a:ext cx="3871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амолёт-лаборатория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Ил-76МДК Центра подготовки космонавтов имени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Ю.А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Гагарина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cdn2.img.sputnik.tj/images/101483/20/10148320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286">
            <a:off x="6300192" y="1165674"/>
            <a:ext cx="2263327" cy="226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1057792">
            <a:off x="4453942" y="3186945"/>
            <a:ext cx="43514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Тренировка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выхода в открытый космос в Центре подготовки космонавтов 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имени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Ю.А. Гагарина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d2rormqr1qwzpz.cloudfront.net/photos/2013/07/02/49588-pre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907" y="4077072"/>
            <a:ext cx="3803930" cy="213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87078" y="6349982"/>
            <a:ext cx="3425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 спортом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artinkinaden.ru/uploads/posts/2020-07/1593740429_67-p-svetlie-foni-s-kosmosom-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33265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питаются космонавты?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2413338"/>
            <a:ext cx="49685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Космическое питание - самая безопасная и натуральная еда. При ее производстве не используют никаких химических добавок. Абсолютно все продукты, отправляемые на МКС, проходят многочисленные испытания.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единственная страна в мире, где существуют специализированные предприятия по производству продуктов для космонавтов.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19" descr="C:\Documents and Settings\user\Рабочий стол\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522">
            <a:off x="308007" y="922959"/>
            <a:ext cx="2448272" cy="219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1" descr="C:\Documents and Settings\user\Рабочий стол\KQbNh5VJl596_5263_P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8260">
            <a:off x="4572000" y="888846"/>
            <a:ext cx="4460378" cy="139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Содержимое 20" descr="C:\Documents and Settings\user\Рабочий стол\������� �����������-2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81157">
            <a:off x="5604124" y="4856141"/>
            <a:ext cx="3412183" cy="1638499"/>
          </a:xfrm>
          <a:prstGeom prst="rect">
            <a:avLst/>
          </a:prstGeom>
        </p:spPr>
      </p:pic>
      <p:pic>
        <p:nvPicPr>
          <p:cNvPr id="11" name="Рисунок 22" descr="C:\Documents and Settings\user\Рабочий стол\ov87yK2e95f2_5262_P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4715">
            <a:off x="90819" y="4594722"/>
            <a:ext cx="4037230" cy="112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58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11e/00157165-66fdb5e9/hello_html_m7f4042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5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76672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полета Юрия Гагарина в космосе побывало очень много космонавтов, среди них были и женщины- это первая в мире женщина- космонавт Валентина Терешкова и Светлана Савицкая.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blog.shoppinglive.ru/wp-content/uploads/2019/04/i49FDGCH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1816"/>
            <a:ext cx="2664296" cy="357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mycdn.me/i?r=AzEPZsRbOZEKgBhR0XGMT1RkWYTMfX7CMbRGAsqYEHtpZa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3312368" cy="394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4128" y="462543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Валентина Терешкова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634067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Светлана Савицкая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artinkinaden.ru/uploads/posts/2020-07/1593740429_67-p-svetlie-foni-s-kosmosom-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27587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Космическая зарядка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99094"/>
            <a:ext cx="62623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в ракету смело сели (садимся на корточки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Шлем на голову надели (круглые руки над головой). «Пуск!» - и в космос мы летим (встаем и тянемся вверх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невесомости парим (руки в стороны, качаемся на одной ноге).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наметили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планете (вытягиваем руки вперед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Помахали вслед комете, потянули за рычаг (тянем за «рычаг»). Взяли курс к созвездию Рак. Посмотрели в телескоп (два плотно сжатых кулака перед глазами).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Надавили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кнопку стоп! (давим большим пальцем на воображаемую кнопку).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Развернули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ракету (поворачиваемся).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обычную карету, и продолжили полет (руки в стороны, покачиваемся).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Космос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 с собой зовет! (машем рукой).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 descr="https://thumbs.dreamstime.com/b/%D0%B4%D0%B5%D1%82%D0%B8-%D0%B0%D1%81%D1%82%D1%80%D0%BE%D0%BD%D0%B0%D0%B2%D1%82%D0%BE%D0%B2-%D0%BD%D0%B0-%D1%88%D0%B0%D1%80%D0%B6%D0%B5-%D0%BA%D0%BE%D1%81%D0%BC%D0%BE%D1%81%D0%B0-1103855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839244" cy="283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7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11e/00157165-66fdb5e9/hello_html_m7f4042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5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88640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Загадывание загадок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88750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1.Волчок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волчок,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Покажи другой бочок,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Другой бок не покажу.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привязанный хожу.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764704"/>
            <a:ext cx="3366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2.У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бабушки над избушкой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Висит хлеба краюшка,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Собаки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лают, достать не могут.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4556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3.Сверкая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огромным хвостом в темноте, Несется среди ярких звезд в пустоте, Она не звезда, не планета, Загадка Вселенной…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9423" y="3730971"/>
            <a:ext cx="2555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4.Планета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голубая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Любимая, родная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твоя, она моя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называется…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97506" y="4906327"/>
            <a:ext cx="35552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5.Бродит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одиноко Огненное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око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Всюду, где бывает,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Взглядом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согревает.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s://soonatas.files.wordpress.com/2016/11/yellow-moon.jpg?w=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7" y="1942728"/>
            <a:ext cx="1766146" cy="133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.mycdn.me/i?r=AzEPZsRbOZEKgBhR0XGMT1Rk7oAG7DwXELkyEWNYf76gyKaKTM5SRkZCeTgDn6uOy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13" y="700225"/>
            <a:ext cx="1540767" cy="154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pbs.twimg.com/media/EXhnRJTWAAA_6r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882" y="3068960"/>
            <a:ext cx="2353819" cy="132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yt3.ggpht.com/a/AATXAJzyMjYGr0P31xFJAHfRW5Jf6O3Jf7VQqAanuA=s900-c-k-c0xffffffff-no-rj-m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7" y="4939124"/>
            <a:ext cx="1581872" cy="158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s.poembook.ru/theme/f8/59/f1/4415d9b29d9aa2801935346e7524ee5d23b38b11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741" y="4844752"/>
            <a:ext cx="1600478" cy="160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54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artinkinaden.ru/uploads/posts/2020-07/1593740429_67-p-svetlie-foni-s-kosmosom-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из вас мечтает полететь к звездам, а кто построит нам средство для полета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Давайте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превратимся в конструкторов и смастерим космические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аппараты,  нарисуем  и слепим вселенную.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связной\Desktop\IMG_20210406_160011_resized_20210406_082101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9954">
            <a:off x="374818" y="1484784"/>
            <a:ext cx="2590573" cy="205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связной\Desktop\IMG_20210406_161602_resized_20210406_0821004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1867">
            <a:off x="5524342" y="1345198"/>
            <a:ext cx="3110503" cy="233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связной\Desktop\IMG_20210406_161955_resized_20210406_0820596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t="13067"/>
          <a:stretch/>
        </p:blipFill>
        <p:spPr bwMode="auto">
          <a:xfrm>
            <a:off x="2627784" y="4074767"/>
            <a:ext cx="3168937" cy="218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727125">
            <a:off x="503367" y="3588212"/>
            <a:ext cx="2829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Ракета из строительного материала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374907">
            <a:off x="4803631" y="3513678"/>
            <a:ext cx="3083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Ракеты и солнечные системы из пластилина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6108" y="628574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рисуем космос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1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11e/00157165-66fdb5e9/hello_html_m7f4042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5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48074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8454" y="1268760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1.Н.В.Алешина «Ознакомление дошкольников с окружающим и социальной действительностью»  (подготовительная группа).ЦГЛ Москва 2004 год.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2.В.Сицин «Первый космонавт» М. «Малыш» , 1980 г.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3.Энциклопедия школьника. Космос- М «Махаон», 2011 год.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4.А.Леонов «выхожу в космос»- М. «Малыш», 1980 год.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связной\Desktop\IMG_20210406_155236_resized_20210406_0821039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" t="6535" r="5793"/>
          <a:stretch/>
        </p:blipFill>
        <p:spPr bwMode="auto">
          <a:xfrm>
            <a:off x="2771800" y="3429001"/>
            <a:ext cx="3939806" cy="310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artinkinaden.ru/uploads/posts/2020-07/1593740429_67-p-svetlie-foni-s-kosmosom-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556792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  <a:latin typeface="Arial Black" pitchFamily="34" charset="0"/>
              </a:rPr>
              <a:t>Спасибо </a:t>
            </a:r>
          </a:p>
          <a:p>
            <a:pPr algn="ctr"/>
            <a:r>
              <a:rPr lang="ru-RU" sz="5400" dirty="0">
                <a:solidFill>
                  <a:srgbClr val="C00000"/>
                </a:solidFill>
                <a:latin typeface="Arial Black" pitchFamily="34" charset="0"/>
              </a:rPr>
              <a:t>з</a:t>
            </a:r>
            <a:r>
              <a:rPr lang="ru-RU" sz="5400" dirty="0" smtClean="0">
                <a:solidFill>
                  <a:srgbClr val="C00000"/>
                </a:solidFill>
                <a:latin typeface="Arial Black" pitchFamily="34" charset="0"/>
              </a:rPr>
              <a:t>а</a:t>
            </a:r>
          </a:p>
          <a:p>
            <a:pPr algn="ctr"/>
            <a:r>
              <a:rPr lang="ru-RU" sz="5400" dirty="0" smtClean="0">
                <a:solidFill>
                  <a:srgbClr val="C00000"/>
                </a:solidFill>
                <a:latin typeface="Arial Black" pitchFamily="34" charset="0"/>
              </a:rPr>
              <a:t> внимание!</a:t>
            </a:r>
            <a:endParaRPr lang="ru-RU" sz="5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42" name="Picture 2" descr="https://downloader.disk.yandex.ru/preview/7451df1047185357761fce19ed07b28b0f96a9bdac6e7beacbfc74bebb38761c/606e005c/Pmhn6FgfAng2e6i5tPZ25t-lE5NdSrNPLY3hSGPnUEwybGfwdlJS1-YkDzmK-bc9q_J6bpmRyOJonT3VoXnDag%3D%3D?uid=0&amp;filename=6b9db7e79010.png&amp;disposition=inline&amp;hash=&amp;limit=0&amp;content_type=image%2Fpng&amp;owner_uid=0&amp;tknv=v2&amp;size=2048x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3962609"/>
            <a:ext cx="2520280" cy="290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mg-fotki.yandex.ru/get/5805/200418627.81/0_120648_4d32b4ac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592288" cy="215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mg-fotki.yandex.ru/get/4416/200418627.81/0_120633_c9bfa337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48" y="260648"/>
            <a:ext cx="201443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3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artinkinaden.ru/uploads/posts/2020-07/1593740429_67-p-svetlie-foni-s-kosmosom-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boomcdn.azureedge.net/boomstarter/uploads/project/photo/112852/1476876132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12" y="411156"/>
            <a:ext cx="3363351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3419708"/>
            <a:ext cx="557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6" y="411156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Человечество не останется вечно на земле, но, в погоне за светом и пространством, сначала робко проникнет за пределы атмосферы, а затем завоюет себе все околосолнечное пространство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                                               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Циолковский 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4170" y="3789040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Несколько десятков лет назад мало кто из вчерашних мальчишек не хотел стать космонавтом. Эта мечта совсем не актуальна для современных детей. Между тем, космические пираты, звездные войны и другие инопланетные существа – герои их любимых мультфильмов. Вымышленные персонажи дезинформируют дошкольников, рассказывая о несуществующих планетах, и зачастую вызывают у них отрицательные эмоции, способствуют развитию страхов. Поэтому важно грамотно выстроить работу по формированию у детей представлений о космосе.</a:t>
            </a:r>
          </a:p>
        </p:txBody>
      </p:sp>
    </p:spTree>
    <p:extLst>
      <p:ext uri="{BB962C8B-B14F-4D97-AF65-F5344CB8AC3E}">
        <p14:creationId xmlns:p14="http://schemas.microsoft.com/office/powerpoint/2010/main" val="6480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11e/00157165-66fdb5e9/hello_html_m7f4042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5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83476"/>
            <a:ext cx="85689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представлений о Вселенной, Солнечной системе и ее планетах, о роли человека в изучении космического пространства;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привлечение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проблеме развития познавательной сферы ребенка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представлений о роли человека в изучении космического пространства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4" y="2491089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267459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Продолжать расширять представление детей о многообразии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космоса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 космических полетах;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Рассказать детям об интересных фактах и событиях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космоса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 с российскими учеными, которые стояли у истоков развития русской космонавтики, -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К.Э.Циолковскийм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С.П.Королевым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Закрепить знания детей о том, что  первым космонавтом был гражданин России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Ю.А.Гагарин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творческое воображение, фантазию, умение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импровизировать;</a:t>
            </a:r>
            <a:endParaRPr lang="ru-RU" dirty="0"/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Воспитывать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взаимопомощь, доброжелательного отношения друг к другу, гордость за людей данной профессии, к своей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Родине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694" y="2891199"/>
            <a:ext cx="2119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1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artinkinaden.ru/uploads/posts/2020-07/1593740429_67-p-svetlie-foni-s-kosmosom-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2.schoolrm.ru/resize_cache/1485180/c3bed4c46e3bebf9034448fed65e7b8e/iblock/1c4/1c4e04188cc4cd998ffdcc44f3063d7f/907eba0a829eeafb5c8c9613d75b26c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0899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1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11e/00157165-66fdb5e9/hello_html_m7f4042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5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s04.infourok.ru/uploads/ex/0f49/0017c980-78d4dc14/img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1" y="-99392"/>
            <a:ext cx="9144000" cy="69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artinkinaden.ru/uploads/posts/2020-07/1593740429_67-p-svetlie-foni-s-kosmosom-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md-eksperiment.org/upload/image/%D0%9F%D1%83%D1%82%D0%B5%D1%88%D0%B5%D1%81%D1%82%D0%B2%D0%B8%D1%8F/%D0%97%D0%B2%D0%B5%D0%B7%D0%B4%D0%BD%D0%BE%D0%B5%20%D0%BD%D0%B5%D0%B1%D0%BE/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700808"/>
            <a:ext cx="7367383" cy="4914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9914" y="131442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Звездное небо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что это за звезды и почему они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такие яркие?)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5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11e/00157165-66fdb5e9/hello_html_m7f4042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5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m0-tub-ru.yandex.net/i?id=f732096d8969bd536d1c5dfdf84d44d9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5095314" cy="509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6064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Специальный прибор для наблюдения за звездами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телескоп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860812"/>
            <a:ext cx="358114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Звёздочки ясные, звёзды высокие!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храните в себе, что скрываете?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Звёзды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таящие мысли глубокие, Силой какою вы душу пленяете?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Частые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звёздочки, звёздочки тесные!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вас прекрасного, что в вас могучего?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увлекаете, звёзды небесные, Силу великую знания жгучего? И почему так, когда вы сияете, Маните в небо, в объятья широкие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Смотрите нежно так, сердце ласкаете, Звёзды небесные, звёзды далёкие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kartinkinaden.ru/uploads/posts/2020-07/1593740429_67-p-svetlie-foni-s-kosmosom-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fsd.multiurok.ru/html/2019/02/10/s_5c5fbfca583ce/1082281_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22" y="1117906"/>
            <a:ext cx="8599557" cy="546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4268" y="56999"/>
            <a:ext cx="77768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Солнечная система(расположение планет)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Рассмотрев   звезды ученые узнали, что кроме Земли есть и другие планеты- одни меньше, другие большие.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5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11e/00157165-66fdb5e9/hello_html_m7f4042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56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lib.volgmed.ru/news-images/virt_vyst/%D0%A6%D0%B8%D0%BE%D0%BB%D0%BA%D0%BE%D0%B2%D1%81%D0%BA%D0%B8%D0%B9/%D1%86%D0%B8%D0%BE%D0%BB%D0%BA%D0%BE%D0%B2%D1%81%D0%BA%D0%B8%D0%B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87" y="282677"/>
            <a:ext cx="3240360" cy="443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89" y="4972858"/>
            <a:ext cx="37479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юбил наблюдать в телескоп за звездами и ему хотелось до этих планет долететь. И он придумал первую ракету, но у него не было возможности такой аппарат сделать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ds03.infourok.ru/uploads/ex/0f78/0000982f-b4b66899/img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04" y="3576808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35345" y="282677"/>
            <a:ext cx="51051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только через много- много лет другой ученны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й-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конструктор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С.П.Королев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смог сконструировать и изготовить первый космический спутник, в котором вокруг Земли сначала полетели собаки Стрелка и Белка,</a:t>
            </a:r>
          </a:p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 потом в 1961 году впервые полетел человек.  Кто же это за человек?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i.mycdn.me/i?r=AzEPZsRbOZEKgBhR0XGMT1Rk4fad9PwYAztoxv22B3KgRaaKTM5SRkZCeTgDn6uOy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42" y="1348364"/>
            <a:ext cx="1872208" cy="157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226</TotalTime>
  <Words>798</Words>
  <Application>Microsoft Office PowerPoint</Application>
  <PresentationFormat>Экран (4:3)</PresentationFormat>
  <Paragraphs>102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связной</dc:creator>
  <cp:lastModifiedBy>Windows User</cp:lastModifiedBy>
  <cp:revision>25</cp:revision>
  <dcterms:created xsi:type="dcterms:W3CDTF">2021-04-05T10:27:26Z</dcterms:created>
  <dcterms:modified xsi:type="dcterms:W3CDTF">2021-04-07T15:05:13Z</dcterms:modified>
</cp:coreProperties>
</file>